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9" r:id="rId19"/>
    <p:sldId id="26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42051"/>
      </p:ext>
    </p:extLst>
  </p:cSld>
  <p:clrMapOvr>
    <a:masterClrMapping/>
  </p:clrMapOvr>
  <p:transition spd="slow" advTm="9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31014"/>
      </p:ext>
    </p:extLst>
  </p:cSld>
  <p:clrMapOvr>
    <a:masterClrMapping/>
  </p:clrMapOvr>
  <p:transition spd="slow" advTm="9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10288"/>
      </p:ext>
    </p:extLst>
  </p:cSld>
  <p:clrMapOvr>
    <a:masterClrMapping/>
  </p:clrMapOvr>
  <p:transition spd="slow" advTm="9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12533"/>
      </p:ext>
    </p:extLst>
  </p:cSld>
  <p:clrMapOvr>
    <a:masterClrMapping/>
  </p:clrMapOvr>
  <p:transition spd="slow" advTm="9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91458"/>
      </p:ext>
    </p:extLst>
  </p:cSld>
  <p:clrMapOvr>
    <a:masterClrMapping/>
  </p:clrMapOvr>
  <p:transition spd="slow" advTm="9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97284"/>
      </p:ext>
    </p:extLst>
  </p:cSld>
  <p:clrMapOvr>
    <a:masterClrMapping/>
  </p:clrMapOvr>
  <p:transition spd="slow" advTm="9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57743"/>
      </p:ext>
    </p:extLst>
  </p:cSld>
  <p:clrMapOvr>
    <a:masterClrMapping/>
  </p:clrMapOvr>
  <p:transition spd="slow" advTm="9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4668"/>
      </p:ext>
    </p:extLst>
  </p:cSld>
  <p:clrMapOvr>
    <a:masterClrMapping/>
  </p:clrMapOvr>
  <p:transition spd="slow" advTm="9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33785"/>
      </p:ext>
    </p:extLst>
  </p:cSld>
  <p:clrMapOvr>
    <a:masterClrMapping/>
  </p:clrMapOvr>
  <p:transition spd="slow" advTm="9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15351"/>
      </p:ext>
    </p:extLst>
  </p:cSld>
  <p:clrMapOvr>
    <a:masterClrMapping/>
  </p:clrMapOvr>
  <p:transition spd="slow" advTm="9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39122"/>
      </p:ext>
    </p:extLst>
  </p:cSld>
  <p:clrMapOvr>
    <a:masterClrMapping/>
  </p:clrMapOvr>
  <p:transition spd="slow" advTm="9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104E-734F-45AE-AAD5-CCB47C78E4C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8914-2656-43E3-AA01-757342DC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5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9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0523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176">
            <a:off x="6228184" y="260648"/>
            <a:ext cx="2487166" cy="2527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484">
            <a:off x="835360" y="2916124"/>
            <a:ext cx="2063132" cy="3201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684584" y="11219"/>
            <a:ext cx="66546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Фронтовые почтальоны…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170" y="3140968"/>
            <a:ext cx="57995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это было на самом деле…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30172" y="5805264"/>
            <a:ext cx="113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257165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8" y="0"/>
            <a:ext cx="460688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00192" y="188640"/>
            <a:ext cx="2843808" cy="6001643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Почти в каждом солдатском письме можно прочесть строки о боевых товарищах, погибших в боях, желании отомстить за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184812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50"/>
            <a:ext cx="9051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Есть в письме и вычеркнутые строки. Эта цензура постаралась.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682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Везде пометки: «проверено военной цензурой».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30172" y="5805264"/>
            <a:ext cx="113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89" y="0"/>
            <a:ext cx="2196810" cy="287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8170536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84"/>
            <a:ext cx="9189165" cy="68377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09528" y="2492896"/>
            <a:ext cx="6534472" cy="23083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В стране была создана система военно-полевой почты под началом Центрального управления полевой связи.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64317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66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1412776"/>
            <a:ext cx="4572000" cy="45243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600" b="1" dirty="0"/>
              <a:t>Непростая была служба у военных почтальонов. В штатном расписании должность почтальона именовалась как экспедитор.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920898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1960" y="476672"/>
            <a:ext cx="4572000" cy="4031873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 smtClean="0"/>
              <a:t>В </a:t>
            </a:r>
            <a:r>
              <a:rPr lang="ru-RU" sz="3200" b="1" dirty="0"/>
              <a:t>письмах, не дошедших до адресатов, </a:t>
            </a:r>
            <a:r>
              <a:rPr lang="ru-RU" sz="3200" b="1" dirty="0" smtClean="0"/>
              <a:t>ставили </a:t>
            </a:r>
            <a:r>
              <a:rPr lang="ru-RU" sz="3200" b="1" dirty="0"/>
              <a:t>пометку «выбыл из части». Сами фронтовики такие письма называли «</a:t>
            </a:r>
            <a:r>
              <a:rPr lang="ru-RU" sz="3200" b="1" dirty="0" err="1"/>
              <a:t>неврученкой</a:t>
            </a:r>
            <a:r>
              <a:rPr lang="ru-RU" sz="3200" b="1" dirty="0"/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421654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224"/>
            <a:ext cx="9181603" cy="68882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9872" y="3518386"/>
            <a:ext cx="45720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/>
              <a:t>Не легче было работать почтальоном и в тылу. Валентину Меркулову «определили» в почтальоны, когда она училась в 4-м классе.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32440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014345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8"/>
            <a:ext cx="9144000" cy="68878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11" y="260648"/>
            <a:ext cx="4572000" cy="403187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/>
              <a:t>Когда ж </a:t>
            </a:r>
            <a:r>
              <a:rPr lang="ru-RU" sz="3200" b="1" dirty="0" smtClean="0"/>
              <a:t>Валюша </a:t>
            </a:r>
            <a:r>
              <a:rPr lang="ru-RU" sz="3200" b="1" dirty="0"/>
              <a:t>треугольники вручала,</a:t>
            </a:r>
          </a:p>
          <a:p>
            <a:r>
              <a:rPr lang="ru-RU" sz="3200" b="1" dirty="0"/>
              <a:t>Вся улица и пела, и плясала!</a:t>
            </a:r>
          </a:p>
          <a:p>
            <a:r>
              <a:rPr lang="ru-RU" sz="3200" b="1" dirty="0"/>
              <a:t>И, получив привет с передовой,</a:t>
            </a:r>
          </a:p>
          <a:p>
            <a:r>
              <a:rPr lang="ru-RU" sz="3200" b="1" dirty="0"/>
              <a:t>Смахнёт слезинку мать:</a:t>
            </a:r>
          </a:p>
          <a:p>
            <a:r>
              <a:rPr lang="ru-RU" sz="3200" b="1" dirty="0"/>
              <a:t>«Сыночек мой! Живой!»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52261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5"/>
            <a:ext cx="9144000" cy="68913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4480" y="1989854"/>
            <a:ext cx="4572000" cy="430887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Писем белые стаи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Прилетали на Русь.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Их с волнением читали,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Знали их наизусть.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Эти письма, поныне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Не теряют, не жгут,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Как большую святыню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Сыновьям берегут.</a:t>
            </a:r>
          </a:p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491790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692696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Письма с фронтов Великой Отечественной войны — документы огромной силы.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730846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556792"/>
            <a:ext cx="7200800" cy="286232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В пропахших порохом строках — дыхание войны, грубость суровых окопных будней, нежность солдатского сердца, вера в Победу…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502303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051123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67687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Фронтовые письма и воспоминания , оставшиеся в них никогда не умрут…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И почтальоны, которые рисковали жизнью ради доставки известий другим людям, будут героями навечно…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568851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68144" cy="67987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0897" y="116632"/>
            <a:ext cx="3744416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Письма с фронта до сих пор бережно хранят во многих семьях. У каждого треугольника своя история: счастливая или печальная. </a:t>
            </a:r>
            <a:endParaRPr lang="ru-RU" sz="32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5104"/>
            <a:ext cx="2304256" cy="220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31946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774607">
            <a:off x="3660302" y="1694414"/>
            <a:ext cx="4842184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Бывало и так, что иногда весточка с фронта о том, что родной человек жив-здоров, приходила после страшного казенного конверта.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2586618" cy="3433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015420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62" y="0"/>
            <a:ext cx="469773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26" y="0"/>
            <a:ext cx="4998774" cy="69571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4725144"/>
            <a:ext cx="777686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А матери и жены верили: похоронка пришла по ошибке. И ждали — годами, </a:t>
            </a:r>
            <a:r>
              <a:rPr lang="ru-RU" sz="3600" b="1" dirty="0" smtClean="0"/>
              <a:t>десятилетиями…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11924" y="5805264"/>
            <a:ext cx="96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979682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6" y="25354"/>
            <a:ext cx="9167326" cy="68326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700808"/>
            <a:ext cx="7848872" cy="156966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Война разлучила тысячи семей. Вся надежда была на почту, которая помогала найти близких — в тылу и на фронте.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678">
            <a:off x="545307" y="3726068"/>
            <a:ext cx="2232248" cy="2750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684771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" y="0"/>
            <a:ext cx="915462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76171" y="354648"/>
            <a:ext cx="3711634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Многие письма бойцов написаны бесхитростным языком, в основном о том, что их волновало. Только вот читать эти строки сложно — комок застревает в горле, а на глаза наворачиваются слезы.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756396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235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34" y="-14404"/>
            <a:ext cx="4271565" cy="2651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28711"/>
            <a:ext cx="4283968" cy="41290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4048" y="294400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/>
              <a:t>Конвертов не хватало. С фронта приходили письма-треугольники. Отправляли их бесплатно.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171693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764703"/>
            <a:ext cx="4283968" cy="563231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Треугольник — это обычный лист из тетради, который сначала загибали справа, потом слева направо. Оставшуюся полоску бумаги вставляли внутрь </a:t>
            </a:r>
            <a:r>
              <a:rPr lang="ru-RU" sz="3600" b="1" dirty="0" smtClean="0"/>
              <a:t>треугольника</a:t>
            </a:r>
            <a:r>
              <a:rPr lang="en-US" sz="3600" b="1" dirty="0"/>
              <a:t>.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11925" y="5805264"/>
            <a:ext cx="96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069982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429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Зарезнова</cp:lastModifiedBy>
  <cp:revision>20</cp:revision>
  <dcterms:created xsi:type="dcterms:W3CDTF">2010-02-14T07:32:23Z</dcterms:created>
  <dcterms:modified xsi:type="dcterms:W3CDTF">2014-03-09T18:37:47Z</dcterms:modified>
</cp:coreProperties>
</file>